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92A5A7-2B4A-41B5-8F12-B85230531550}" v="25" dt="2024-06-17T20:45:11.7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214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joern Hansen" userId="74e4dd9f1c005bbb" providerId="LiveId" clId="{BE92A5A7-2B4A-41B5-8F12-B85230531550}"/>
    <pc:docChg chg="undo custSel addSld delSld modSld">
      <pc:chgData name="Bjoern Hansen" userId="74e4dd9f1c005bbb" providerId="LiveId" clId="{BE92A5A7-2B4A-41B5-8F12-B85230531550}" dt="2024-06-17T20:52:49.471" v="409"/>
      <pc:docMkLst>
        <pc:docMk/>
      </pc:docMkLst>
      <pc:sldChg chg="addSp modSp new mod">
        <pc:chgData name="Bjoern Hansen" userId="74e4dd9f1c005bbb" providerId="LiveId" clId="{BE92A5A7-2B4A-41B5-8F12-B85230531550}" dt="2024-06-17T20:12:49.023" v="259" actId="732"/>
        <pc:sldMkLst>
          <pc:docMk/>
          <pc:sldMk cId="136252356" sldId="256"/>
        </pc:sldMkLst>
        <pc:spChg chg="mod">
          <ac:chgData name="Bjoern Hansen" userId="74e4dd9f1c005bbb" providerId="LiveId" clId="{BE92A5A7-2B4A-41B5-8F12-B85230531550}" dt="2024-06-17T20:06:00.907" v="137" actId="1076"/>
          <ac:spMkLst>
            <pc:docMk/>
            <pc:sldMk cId="136252356" sldId="256"/>
            <ac:spMk id="2" creationId="{9B96884D-B794-5F02-14E4-72AE18D0D4C0}"/>
          </ac:spMkLst>
        </pc:spChg>
        <pc:spChg chg="mod">
          <ac:chgData name="Bjoern Hansen" userId="74e4dd9f1c005bbb" providerId="LiveId" clId="{BE92A5A7-2B4A-41B5-8F12-B85230531550}" dt="2024-06-17T20:08:58.822" v="243" actId="6549"/>
          <ac:spMkLst>
            <pc:docMk/>
            <pc:sldMk cId="136252356" sldId="256"/>
            <ac:spMk id="3" creationId="{D9719E73-01BB-B47A-AB47-017E64E5A8E0}"/>
          </ac:spMkLst>
        </pc:spChg>
        <pc:picChg chg="add mod ord modCrop">
          <ac:chgData name="Bjoern Hansen" userId="74e4dd9f1c005bbb" providerId="LiveId" clId="{BE92A5A7-2B4A-41B5-8F12-B85230531550}" dt="2024-06-17T20:12:49.023" v="259" actId="732"/>
          <ac:picMkLst>
            <pc:docMk/>
            <pc:sldMk cId="136252356" sldId="256"/>
            <ac:picMk id="5" creationId="{EFBF68BD-C338-9B1A-2A64-29C9B28AE581}"/>
          </ac:picMkLst>
        </pc:picChg>
      </pc:sldChg>
      <pc:sldChg chg="addSp delSp modSp new mod setBg">
        <pc:chgData name="Bjoern Hansen" userId="74e4dd9f1c005bbb" providerId="LiveId" clId="{BE92A5A7-2B4A-41B5-8F12-B85230531550}" dt="2024-06-17T20:41:25.160" v="361"/>
        <pc:sldMkLst>
          <pc:docMk/>
          <pc:sldMk cId="1563045737" sldId="257"/>
        </pc:sldMkLst>
        <pc:spChg chg="mod">
          <ac:chgData name="Bjoern Hansen" userId="74e4dd9f1c005bbb" providerId="LiveId" clId="{BE92A5A7-2B4A-41B5-8F12-B85230531550}" dt="2024-06-17T20:41:25.160" v="361"/>
          <ac:spMkLst>
            <pc:docMk/>
            <pc:sldMk cId="1563045737" sldId="257"/>
            <ac:spMk id="2" creationId="{AA794AEA-5B9A-A7EC-22F7-B3678058E98C}"/>
          </ac:spMkLst>
        </pc:spChg>
        <pc:spChg chg="del">
          <ac:chgData name="Bjoern Hansen" userId="74e4dd9f1c005bbb" providerId="LiveId" clId="{BE92A5A7-2B4A-41B5-8F12-B85230531550}" dt="2024-06-17T20:10:52.966" v="249"/>
          <ac:spMkLst>
            <pc:docMk/>
            <pc:sldMk cId="1563045737" sldId="257"/>
            <ac:spMk id="3" creationId="{5AD2CE6D-BCE1-5C9B-D9EA-4A5ED8ECD144}"/>
          </ac:spMkLst>
        </pc:spChg>
        <pc:spChg chg="add mod">
          <ac:chgData name="Bjoern Hansen" userId="74e4dd9f1c005bbb" providerId="LiveId" clId="{BE92A5A7-2B4A-41B5-8F12-B85230531550}" dt="2024-06-17T20:40:52.986" v="353"/>
          <ac:spMkLst>
            <pc:docMk/>
            <pc:sldMk cId="1563045737" sldId="257"/>
            <ac:spMk id="6" creationId="{B31CA0BE-D6B2-8E16-3EDE-12233C1D6B5F}"/>
          </ac:spMkLst>
        </pc:spChg>
        <pc:picChg chg="add mod ord modCrop">
          <ac:chgData name="Bjoern Hansen" userId="74e4dd9f1c005bbb" providerId="LiveId" clId="{BE92A5A7-2B4A-41B5-8F12-B85230531550}" dt="2024-06-17T20:15:19.013" v="270" actId="14100"/>
          <ac:picMkLst>
            <pc:docMk/>
            <pc:sldMk cId="1563045737" sldId="257"/>
            <ac:picMk id="5" creationId="{11BED8FF-ECBC-CBB4-D47B-3B3D266D7984}"/>
          </ac:picMkLst>
        </pc:picChg>
        <pc:cxnChg chg="add mod">
          <ac:chgData name="Bjoern Hansen" userId="74e4dd9f1c005bbb" providerId="LiveId" clId="{BE92A5A7-2B4A-41B5-8F12-B85230531550}" dt="2024-06-17T20:16:46.402" v="290" actId="692"/>
          <ac:cxnSpMkLst>
            <pc:docMk/>
            <pc:sldMk cId="1563045737" sldId="257"/>
            <ac:cxnSpMk id="8" creationId="{765772E3-03F0-7DFB-FAB9-D5886CD04B93}"/>
          </ac:cxnSpMkLst>
        </pc:cxnChg>
      </pc:sldChg>
      <pc:sldChg chg="modSp new del mod">
        <pc:chgData name="Bjoern Hansen" userId="74e4dd9f1c005bbb" providerId="LiveId" clId="{BE92A5A7-2B4A-41B5-8F12-B85230531550}" dt="2024-06-17T20:20:04.436" v="320" actId="47"/>
        <pc:sldMkLst>
          <pc:docMk/>
          <pc:sldMk cId="1793272097" sldId="258"/>
        </pc:sldMkLst>
        <pc:spChg chg="mod">
          <ac:chgData name="Bjoern Hansen" userId="74e4dd9f1c005bbb" providerId="LiveId" clId="{BE92A5A7-2B4A-41B5-8F12-B85230531550}" dt="2024-06-17T20:15:49.978" v="279" actId="20577"/>
          <ac:spMkLst>
            <pc:docMk/>
            <pc:sldMk cId="1793272097" sldId="258"/>
            <ac:spMk id="3" creationId="{3CA0980B-A2C6-5E7F-4F07-2DC084C6F1F7}"/>
          </ac:spMkLst>
        </pc:spChg>
      </pc:sldChg>
      <pc:sldChg chg="modSp add mod setBg">
        <pc:chgData name="Bjoern Hansen" userId="74e4dd9f1c005bbb" providerId="LiveId" clId="{BE92A5A7-2B4A-41B5-8F12-B85230531550}" dt="2024-06-17T20:41:28.652" v="362"/>
        <pc:sldMkLst>
          <pc:docMk/>
          <pc:sldMk cId="2029658879" sldId="259"/>
        </pc:sldMkLst>
        <pc:spChg chg="mod">
          <ac:chgData name="Bjoern Hansen" userId="74e4dd9f1c005bbb" providerId="LiveId" clId="{BE92A5A7-2B4A-41B5-8F12-B85230531550}" dt="2024-06-17T20:41:28.652" v="362"/>
          <ac:spMkLst>
            <pc:docMk/>
            <pc:sldMk cId="2029658879" sldId="259"/>
            <ac:spMk id="2" creationId="{AA794AEA-5B9A-A7EC-22F7-B3678058E98C}"/>
          </ac:spMkLst>
        </pc:spChg>
        <pc:spChg chg="mod">
          <ac:chgData name="Bjoern Hansen" userId="74e4dd9f1c005bbb" providerId="LiveId" clId="{BE92A5A7-2B4A-41B5-8F12-B85230531550}" dt="2024-06-17T20:40:59.233" v="354"/>
          <ac:spMkLst>
            <pc:docMk/>
            <pc:sldMk cId="2029658879" sldId="259"/>
            <ac:spMk id="6" creationId="{B31CA0BE-D6B2-8E16-3EDE-12233C1D6B5F}"/>
          </ac:spMkLst>
        </pc:spChg>
      </pc:sldChg>
      <pc:sldChg chg="modSp add mod">
        <pc:chgData name="Bjoern Hansen" userId="74e4dd9f1c005bbb" providerId="LiveId" clId="{BE92A5A7-2B4A-41B5-8F12-B85230531550}" dt="2024-06-17T20:41:31.431" v="363"/>
        <pc:sldMkLst>
          <pc:docMk/>
          <pc:sldMk cId="2352491023" sldId="260"/>
        </pc:sldMkLst>
        <pc:spChg chg="mod">
          <ac:chgData name="Bjoern Hansen" userId="74e4dd9f1c005bbb" providerId="LiveId" clId="{BE92A5A7-2B4A-41B5-8F12-B85230531550}" dt="2024-06-17T20:41:31.431" v="363"/>
          <ac:spMkLst>
            <pc:docMk/>
            <pc:sldMk cId="2352491023" sldId="260"/>
            <ac:spMk id="2" creationId="{AA794AEA-5B9A-A7EC-22F7-B3678058E98C}"/>
          </ac:spMkLst>
        </pc:spChg>
        <pc:spChg chg="mod">
          <ac:chgData name="Bjoern Hansen" userId="74e4dd9f1c005bbb" providerId="LiveId" clId="{BE92A5A7-2B4A-41B5-8F12-B85230531550}" dt="2024-06-17T20:41:08.052" v="357" actId="20577"/>
          <ac:spMkLst>
            <pc:docMk/>
            <pc:sldMk cId="2352491023" sldId="260"/>
            <ac:spMk id="6" creationId="{B31CA0BE-D6B2-8E16-3EDE-12233C1D6B5F}"/>
          </ac:spMkLst>
        </pc:spChg>
      </pc:sldChg>
      <pc:sldChg chg="modSp add mod">
        <pc:chgData name="Bjoern Hansen" userId="74e4dd9f1c005bbb" providerId="LiveId" clId="{BE92A5A7-2B4A-41B5-8F12-B85230531550}" dt="2024-06-17T20:41:34.182" v="364"/>
        <pc:sldMkLst>
          <pc:docMk/>
          <pc:sldMk cId="3954100659" sldId="261"/>
        </pc:sldMkLst>
        <pc:spChg chg="mod">
          <ac:chgData name="Bjoern Hansen" userId="74e4dd9f1c005bbb" providerId="LiveId" clId="{BE92A5A7-2B4A-41B5-8F12-B85230531550}" dt="2024-06-17T20:41:34.182" v="364"/>
          <ac:spMkLst>
            <pc:docMk/>
            <pc:sldMk cId="3954100659" sldId="261"/>
            <ac:spMk id="2" creationId="{AA794AEA-5B9A-A7EC-22F7-B3678058E98C}"/>
          </ac:spMkLst>
        </pc:spChg>
        <pc:spChg chg="mod">
          <ac:chgData name="Bjoern Hansen" userId="74e4dd9f1c005bbb" providerId="LiveId" clId="{BE92A5A7-2B4A-41B5-8F12-B85230531550}" dt="2024-06-17T20:41:16.174" v="360" actId="20577"/>
          <ac:spMkLst>
            <pc:docMk/>
            <pc:sldMk cId="3954100659" sldId="261"/>
            <ac:spMk id="6" creationId="{B31CA0BE-D6B2-8E16-3EDE-12233C1D6B5F}"/>
          </ac:spMkLst>
        </pc:spChg>
      </pc:sldChg>
      <pc:sldChg chg="modSp add mod">
        <pc:chgData name="Bjoern Hansen" userId="74e4dd9f1c005bbb" providerId="LiveId" clId="{BE92A5A7-2B4A-41B5-8F12-B85230531550}" dt="2024-06-17T20:50:17.186" v="397"/>
        <pc:sldMkLst>
          <pc:docMk/>
          <pc:sldMk cId="1028371535" sldId="262"/>
        </pc:sldMkLst>
        <pc:spChg chg="mod">
          <ac:chgData name="Bjoern Hansen" userId="74e4dd9f1c005bbb" providerId="LiveId" clId="{BE92A5A7-2B4A-41B5-8F12-B85230531550}" dt="2024-06-17T20:42:40.616" v="370"/>
          <ac:spMkLst>
            <pc:docMk/>
            <pc:sldMk cId="1028371535" sldId="262"/>
            <ac:spMk id="2" creationId="{AA794AEA-5B9A-A7EC-22F7-B3678058E98C}"/>
          </ac:spMkLst>
        </pc:spChg>
        <pc:spChg chg="mod">
          <ac:chgData name="Bjoern Hansen" userId="74e4dd9f1c005bbb" providerId="LiveId" clId="{BE92A5A7-2B4A-41B5-8F12-B85230531550}" dt="2024-06-17T20:50:17.186" v="397"/>
          <ac:spMkLst>
            <pc:docMk/>
            <pc:sldMk cId="1028371535" sldId="262"/>
            <ac:spMk id="6" creationId="{B31CA0BE-D6B2-8E16-3EDE-12233C1D6B5F}"/>
          </ac:spMkLst>
        </pc:spChg>
      </pc:sldChg>
      <pc:sldChg chg="modSp add mod">
        <pc:chgData name="Bjoern Hansen" userId="74e4dd9f1c005bbb" providerId="LiveId" clId="{BE92A5A7-2B4A-41B5-8F12-B85230531550}" dt="2024-06-17T20:43:26.523" v="374"/>
        <pc:sldMkLst>
          <pc:docMk/>
          <pc:sldMk cId="287850363" sldId="263"/>
        </pc:sldMkLst>
        <pc:spChg chg="mod">
          <ac:chgData name="Bjoern Hansen" userId="74e4dd9f1c005bbb" providerId="LiveId" clId="{BE92A5A7-2B4A-41B5-8F12-B85230531550}" dt="2024-06-17T20:43:26.523" v="374"/>
          <ac:spMkLst>
            <pc:docMk/>
            <pc:sldMk cId="287850363" sldId="263"/>
            <ac:spMk id="2" creationId="{AA794AEA-5B9A-A7EC-22F7-B3678058E98C}"/>
          </ac:spMkLst>
        </pc:spChg>
        <pc:spChg chg="mod">
          <ac:chgData name="Bjoern Hansen" userId="74e4dd9f1c005bbb" providerId="LiveId" clId="{BE92A5A7-2B4A-41B5-8F12-B85230531550}" dt="2024-06-17T20:43:21.950" v="373" actId="20577"/>
          <ac:spMkLst>
            <pc:docMk/>
            <pc:sldMk cId="287850363" sldId="263"/>
            <ac:spMk id="6" creationId="{B31CA0BE-D6B2-8E16-3EDE-12233C1D6B5F}"/>
          </ac:spMkLst>
        </pc:spChg>
      </pc:sldChg>
      <pc:sldChg chg="modSp add mod">
        <pc:chgData name="Bjoern Hansen" userId="74e4dd9f1c005bbb" providerId="LiveId" clId="{BE92A5A7-2B4A-41B5-8F12-B85230531550}" dt="2024-06-17T20:44:10.450" v="375"/>
        <pc:sldMkLst>
          <pc:docMk/>
          <pc:sldMk cId="2397198825" sldId="264"/>
        </pc:sldMkLst>
        <pc:spChg chg="mod">
          <ac:chgData name="Bjoern Hansen" userId="74e4dd9f1c005bbb" providerId="LiveId" clId="{BE92A5A7-2B4A-41B5-8F12-B85230531550}" dt="2024-06-17T20:44:10.450" v="375"/>
          <ac:spMkLst>
            <pc:docMk/>
            <pc:sldMk cId="2397198825" sldId="264"/>
            <ac:spMk id="2" creationId="{AA794AEA-5B9A-A7EC-22F7-B3678058E98C}"/>
          </ac:spMkLst>
        </pc:spChg>
        <pc:spChg chg="mod">
          <ac:chgData name="Bjoern Hansen" userId="74e4dd9f1c005bbb" providerId="LiveId" clId="{BE92A5A7-2B4A-41B5-8F12-B85230531550}" dt="2024-06-17T20:22:46.480" v="337"/>
          <ac:spMkLst>
            <pc:docMk/>
            <pc:sldMk cId="2397198825" sldId="264"/>
            <ac:spMk id="6" creationId="{B31CA0BE-D6B2-8E16-3EDE-12233C1D6B5F}"/>
          </ac:spMkLst>
        </pc:spChg>
      </pc:sldChg>
      <pc:sldChg chg="modSp add mod">
        <pc:chgData name="Bjoern Hansen" userId="74e4dd9f1c005bbb" providerId="LiveId" clId="{BE92A5A7-2B4A-41B5-8F12-B85230531550}" dt="2024-06-17T20:51:54.422" v="399"/>
        <pc:sldMkLst>
          <pc:docMk/>
          <pc:sldMk cId="2458164931" sldId="265"/>
        </pc:sldMkLst>
        <pc:spChg chg="mod">
          <ac:chgData name="Bjoern Hansen" userId="74e4dd9f1c005bbb" providerId="LiveId" clId="{BE92A5A7-2B4A-41B5-8F12-B85230531550}" dt="2024-06-17T20:44:15.799" v="376"/>
          <ac:spMkLst>
            <pc:docMk/>
            <pc:sldMk cId="2458164931" sldId="265"/>
            <ac:spMk id="2" creationId="{AA794AEA-5B9A-A7EC-22F7-B3678058E98C}"/>
          </ac:spMkLst>
        </pc:spChg>
        <pc:spChg chg="mod">
          <ac:chgData name="Bjoern Hansen" userId="74e4dd9f1c005bbb" providerId="LiveId" clId="{BE92A5A7-2B4A-41B5-8F12-B85230531550}" dt="2024-06-17T20:51:54.422" v="399"/>
          <ac:spMkLst>
            <pc:docMk/>
            <pc:sldMk cId="2458164931" sldId="265"/>
            <ac:spMk id="6" creationId="{B31CA0BE-D6B2-8E16-3EDE-12233C1D6B5F}"/>
          </ac:spMkLst>
        </pc:spChg>
      </pc:sldChg>
      <pc:sldChg chg="modSp add mod">
        <pc:chgData name="Bjoern Hansen" userId="74e4dd9f1c005bbb" providerId="LiveId" clId="{BE92A5A7-2B4A-41B5-8F12-B85230531550}" dt="2024-06-17T20:52:26.121" v="406" actId="20577"/>
        <pc:sldMkLst>
          <pc:docMk/>
          <pc:sldMk cId="3344496932" sldId="266"/>
        </pc:sldMkLst>
        <pc:spChg chg="mod">
          <ac:chgData name="Bjoern Hansen" userId="74e4dd9f1c005bbb" providerId="LiveId" clId="{BE92A5A7-2B4A-41B5-8F12-B85230531550}" dt="2024-06-17T20:52:26.121" v="406" actId="20577"/>
          <ac:spMkLst>
            <pc:docMk/>
            <pc:sldMk cId="3344496932" sldId="266"/>
            <ac:spMk id="2" creationId="{AA794AEA-5B9A-A7EC-22F7-B3678058E98C}"/>
          </ac:spMkLst>
        </pc:spChg>
        <pc:spChg chg="mod">
          <ac:chgData name="Bjoern Hansen" userId="74e4dd9f1c005bbb" providerId="LiveId" clId="{BE92A5A7-2B4A-41B5-8F12-B85230531550}" dt="2024-06-17T20:23:17.208" v="345" actId="6549"/>
          <ac:spMkLst>
            <pc:docMk/>
            <pc:sldMk cId="3344496932" sldId="266"/>
            <ac:spMk id="6" creationId="{B31CA0BE-D6B2-8E16-3EDE-12233C1D6B5F}"/>
          </ac:spMkLst>
        </pc:spChg>
      </pc:sldChg>
      <pc:sldChg chg="modSp add mod">
        <pc:chgData name="Bjoern Hansen" userId="74e4dd9f1c005bbb" providerId="LiveId" clId="{BE92A5A7-2B4A-41B5-8F12-B85230531550}" dt="2024-06-17T20:52:49.471" v="409"/>
        <pc:sldMkLst>
          <pc:docMk/>
          <pc:sldMk cId="4114637087" sldId="267"/>
        </pc:sldMkLst>
        <pc:spChg chg="mod">
          <ac:chgData name="Bjoern Hansen" userId="74e4dd9f1c005bbb" providerId="LiveId" clId="{BE92A5A7-2B4A-41B5-8F12-B85230531550}" dt="2024-06-17T20:45:04.345" v="387"/>
          <ac:spMkLst>
            <pc:docMk/>
            <pc:sldMk cId="4114637087" sldId="267"/>
            <ac:spMk id="2" creationId="{AA794AEA-5B9A-A7EC-22F7-B3678058E98C}"/>
          </ac:spMkLst>
        </pc:spChg>
        <pc:spChg chg="mod">
          <ac:chgData name="Bjoern Hansen" userId="74e4dd9f1c005bbb" providerId="LiveId" clId="{BE92A5A7-2B4A-41B5-8F12-B85230531550}" dt="2024-06-17T20:52:49.471" v="409"/>
          <ac:spMkLst>
            <pc:docMk/>
            <pc:sldMk cId="4114637087" sldId="267"/>
            <ac:spMk id="6" creationId="{B31CA0BE-D6B2-8E16-3EDE-12233C1D6B5F}"/>
          </ac:spMkLst>
        </pc:spChg>
      </pc:sldChg>
      <pc:sldChg chg="modSp add del mod">
        <pc:chgData name="Bjoern Hansen" userId="74e4dd9f1c005bbb" providerId="LiveId" clId="{BE92A5A7-2B4A-41B5-8F12-B85230531550}" dt="2024-06-17T20:52:33.623" v="407" actId="2696"/>
        <pc:sldMkLst>
          <pc:docMk/>
          <pc:sldMk cId="3436456879" sldId="268"/>
        </pc:sldMkLst>
        <pc:spChg chg="mod">
          <ac:chgData name="Bjoern Hansen" userId="74e4dd9f1c005bbb" providerId="LiveId" clId="{BE92A5A7-2B4A-41B5-8F12-B85230531550}" dt="2024-06-17T20:44:40.526" v="381"/>
          <ac:spMkLst>
            <pc:docMk/>
            <pc:sldMk cId="3436456879" sldId="268"/>
            <ac:spMk id="2" creationId="{AA794AEA-5B9A-A7EC-22F7-B3678058E98C}"/>
          </ac:spMkLst>
        </pc:spChg>
        <pc:spChg chg="mod">
          <ac:chgData name="Bjoern Hansen" userId="74e4dd9f1c005bbb" providerId="LiveId" clId="{BE92A5A7-2B4A-41B5-8F12-B85230531550}" dt="2024-06-17T20:44:45.117" v="385" actId="5793"/>
          <ac:spMkLst>
            <pc:docMk/>
            <pc:sldMk cId="3436456879" sldId="268"/>
            <ac:spMk id="6" creationId="{B31CA0BE-D6B2-8E16-3EDE-12233C1D6B5F}"/>
          </ac:spMkLst>
        </pc:spChg>
      </pc:sldChg>
      <pc:sldChg chg="modSp add mod">
        <pc:chgData name="Bjoern Hansen" userId="74e4dd9f1c005bbb" providerId="LiveId" clId="{BE92A5A7-2B4A-41B5-8F12-B85230531550}" dt="2024-06-17T20:46:34.289" v="395" actId="20577"/>
        <pc:sldMkLst>
          <pc:docMk/>
          <pc:sldMk cId="1206953925" sldId="269"/>
        </pc:sldMkLst>
        <pc:spChg chg="mod">
          <ac:chgData name="Bjoern Hansen" userId="74e4dd9f1c005bbb" providerId="LiveId" clId="{BE92A5A7-2B4A-41B5-8F12-B85230531550}" dt="2024-06-17T20:45:21.083" v="389"/>
          <ac:spMkLst>
            <pc:docMk/>
            <pc:sldMk cId="1206953925" sldId="269"/>
            <ac:spMk id="2" creationId="{AA794AEA-5B9A-A7EC-22F7-B3678058E98C}"/>
          </ac:spMkLst>
        </pc:spChg>
        <pc:spChg chg="mod">
          <ac:chgData name="Bjoern Hansen" userId="74e4dd9f1c005bbb" providerId="LiveId" clId="{BE92A5A7-2B4A-41B5-8F12-B85230531550}" dt="2024-06-17T20:46:34.289" v="395" actId="20577"/>
          <ac:spMkLst>
            <pc:docMk/>
            <pc:sldMk cId="1206953925" sldId="269"/>
            <ac:spMk id="6" creationId="{B31CA0BE-D6B2-8E16-3EDE-12233C1D6B5F}"/>
          </ac:spMkLst>
        </pc:spChg>
      </pc:sldChg>
    </pc:docChg>
  </pc:docChgLst>
</pc:chgInfo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F3400A-3379-B871-597E-43BE5835AD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2498C22-42E6-6BDF-D52C-E03B5AB02D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43100F-55C1-90E9-2A73-8089956BC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84DDE42-FD55-45DD-571C-B02D3312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E817E2-7B55-95D3-F3FD-8F5FA2B1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8852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C8ADC8-60FC-1DD6-D79D-E0A79FDE5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5383EE4-C784-A07F-BEAB-026CEF948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5E2D00-8057-5B84-C8B8-EC385F465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A96F23-75A8-6326-DEBD-72ED45E75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9E697E-B30E-6987-F6F5-DED90CCE5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6109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1DAD33A-BBD0-3E5D-C6E8-41275FD08B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F870429-B010-D9D4-9F84-7050795862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341784-266A-CFDF-55A4-8A19E9563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601DFD-63BF-0705-B408-8042FC34F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2C793D-C073-7A6D-360E-90147C629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33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82250D-02F3-475C-AB15-C64AD419B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7BF360-028A-D2D3-FE0C-BB2081154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F4FB2D1-27C2-1F51-851B-B5AA6B7AC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E151A4B-6652-1749-2934-2C5FA50BE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F7C2A7-FAAD-AF76-3B61-4CBF8DB53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254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87F6D0-DBB8-3BF3-5994-360D62F4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82C8FC9-84C4-3CFE-0153-CFA546438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3CBC82-740E-4781-74AB-073CB4C4D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960654-F8E8-2076-4A18-8BB6CBEE8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AD4091-F433-4429-1793-B1F197246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7837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92CF99-780D-7438-56A2-11D3CEEC0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9F04CB-2879-54F2-43B8-52A035755A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91F2DE-8495-B0E8-D426-AF461BF569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8ECDBC-4A7F-9FFA-DDB4-372D21763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E7AAB85-21BF-8E91-F1ED-8BAC1389C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CA56E48-279E-0D29-A076-5236EB5CB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7819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4AC39D-8732-C9A5-12FA-1FAEB059E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D2E3889-5C8A-D5DC-ED62-39CCA5A94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32ABDBB-1BB0-9631-50A8-962272345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71C9BD3-4056-6FDF-4871-C8892D75A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15CCE24-4150-47EA-CA7D-12D3EF9120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141D21B-10BE-5326-4F2B-01C9103FA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455D60F-3101-555A-3EA2-6DF584A3D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3819B26-6059-F8C4-5E19-D0CE74E42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6034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9B32F2-35D2-A37F-4658-5A082EABA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4CCA853-D29C-00DE-66D1-308BAE7D2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B9062C2-9687-A9EC-021F-D2A3983CD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AD99F7C-A9C4-0B6B-BD93-C3AD18B98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6067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61BC252-F75F-24C2-AA64-D1D7F3A1D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4EBFDAA-0203-1AE4-45D7-5393EF34B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B07EAC8-30F3-C244-8A12-4848C8795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5746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E38DDC-BD16-D2DA-BD5F-F530C4C43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6147D4-BDA9-99F2-EDD0-5EC532B8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3E1D6AE-9267-9C86-716B-3EC07C49D0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C4F0609-88C7-84EC-1A66-48FCE810D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40F26B9-4F05-D05B-EBAB-CB9D9461A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D5E39DE-EE1A-30DA-4A36-9E9D4BB5E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9084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D0E695-177E-5E3D-33F3-5AAF1D628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AFB238B-456D-6077-18D9-91D17A7C01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2AA5B7C-74A7-A088-8191-6B1E30A8E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3080EC-11EF-CDC0-CE46-ED2C6D4C7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B432E30-067E-BAB1-99E0-BEA30390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2B44F72-D43E-8FD6-104A-3DAC30562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0420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8B8BD5B-F3CA-DA2D-8928-B4199B3B1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D60879-26FA-0648-6472-DD472FF82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1BAF1F-A32B-A771-FC79-980528EBAA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81D95F-1FE9-4D6F-BB1E-5DB761A711EC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9ECA9D-6F71-AF0D-74B0-FAC26252CC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159F7E-2D94-5B16-F09D-2138EDEDF0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44FFB7-67C2-4E98-9836-3A3B2665C7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4468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nack, Essen, Bäckerei, Fastfood enthält.&#10;&#10;Automatisch generierte Beschreibung">
            <a:extLst>
              <a:ext uri="{FF2B5EF4-FFF2-40B4-BE49-F238E27FC236}">
                <a16:creationId xmlns:a16="http://schemas.microsoft.com/office/drawing/2014/main" id="{EFBF68BD-C338-9B1A-2A64-29C9B28AE5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36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B96884D-B794-5F02-14E4-72AE18D0D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90925" y="941388"/>
            <a:ext cx="4781550" cy="1144587"/>
          </a:xfrm>
          <a:solidFill>
            <a:schemeClr val="bg1">
              <a:lumMod val="85000"/>
              <a:alpha val="80000"/>
            </a:schemeClr>
          </a:solidFill>
        </p:spPr>
        <p:txBody>
          <a:bodyPr anchor="ctr"/>
          <a:lstStyle/>
          <a:p>
            <a:r>
              <a:rPr lang="de-DE" dirty="0"/>
              <a:t>„Team 11“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9719E73-01BB-B47A-AB47-017E64E5A8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9400" y="2476499"/>
            <a:ext cx="6172200" cy="3914775"/>
          </a:xfrm>
          <a:solidFill>
            <a:schemeClr val="bg1">
              <a:lumMod val="85000"/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de-DE" sz="2800" dirty="0">
                <a:latin typeface="+mj-lt"/>
                <a:ea typeface="+mj-ea"/>
                <a:cs typeface="+mj-cs"/>
              </a:rPr>
              <a:t>Abschlusspräsentation zu </a:t>
            </a:r>
            <a:br>
              <a:rPr lang="de-DE" sz="2800" dirty="0">
                <a:latin typeface="+mj-lt"/>
                <a:ea typeface="+mj-ea"/>
                <a:cs typeface="+mj-cs"/>
              </a:rPr>
            </a:br>
            <a:r>
              <a:rPr lang="de-DE" sz="2800" dirty="0">
                <a:latin typeface="+mj-lt"/>
                <a:ea typeface="+mj-ea"/>
                <a:cs typeface="+mj-cs"/>
              </a:rPr>
              <a:t>„Einführung in Data Science und maschinelles Lernen“</a:t>
            </a:r>
          </a:p>
          <a:p>
            <a:pPr>
              <a:spcBef>
                <a:spcPct val="0"/>
              </a:spcBef>
            </a:pPr>
            <a:endParaRPr lang="de-DE" sz="2800" dirty="0"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r>
              <a:rPr lang="de-DE" sz="2800" dirty="0">
                <a:latin typeface="+mj-lt"/>
                <a:ea typeface="+mj-ea"/>
                <a:cs typeface="+mj-cs"/>
              </a:rPr>
              <a:t> Sommersemester 2024, Kiel</a:t>
            </a:r>
          </a:p>
          <a:p>
            <a:pPr>
              <a:spcBef>
                <a:spcPct val="0"/>
              </a:spcBef>
            </a:pPr>
            <a:r>
              <a:rPr lang="de-DE" sz="2800" dirty="0">
                <a:latin typeface="+mj-lt"/>
                <a:ea typeface="+mj-ea"/>
                <a:cs typeface="+mj-cs"/>
              </a:rPr>
              <a:t>	</a:t>
            </a:r>
          </a:p>
          <a:p>
            <a:pPr>
              <a:spcBef>
                <a:spcPct val="0"/>
              </a:spcBef>
            </a:pPr>
            <a:r>
              <a:rPr lang="de-DE" sz="2800" dirty="0">
                <a:latin typeface="+mj-lt"/>
                <a:ea typeface="+mj-ea"/>
                <a:cs typeface="+mj-cs"/>
              </a:rPr>
              <a:t>Fabian Bäumler, Björn Hansen, </a:t>
            </a:r>
            <a:br>
              <a:rPr lang="de-DE" sz="2800" dirty="0">
                <a:latin typeface="+mj-lt"/>
                <a:ea typeface="+mj-ea"/>
                <a:cs typeface="+mj-cs"/>
              </a:rPr>
            </a:br>
            <a:r>
              <a:rPr lang="de-DE" sz="2800" dirty="0">
                <a:latin typeface="+mj-lt"/>
                <a:ea typeface="+mj-ea"/>
                <a:cs typeface="+mj-cs"/>
              </a:rPr>
              <a:t>Linda Hapke, Inga Klare</a:t>
            </a:r>
          </a:p>
        </p:txBody>
      </p:sp>
    </p:spTree>
    <p:extLst>
      <p:ext uri="{BB962C8B-B14F-4D97-AF65-F5344CB8AC3E}">
        <p14:creationId xmlns:p14="http://schemas.microsoft.com/office/powerpoint/2010/main" val="136252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nack, Süße, Backwaren, Bäckerei enthält.&#10;&#10;Automatisch generierte Beschreibung">
            <a:extLst>
              <a:ext uri="{FF2B5EF4-FFF2-40B4-BE49-F238E27FC236}">
                <a16:creationId xmlns:a16="http://schemas.microsoft.com/office/drawing/2014/main" id="{11BED8FF-ECBC-CBB4-D47B-3B3D266D7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1" r="66641" b="41252"/>
          <a:stretch/>
        </p:blipFill>
        <p:spPr>
          <a:xfrm>
            <a:off x="0" y="1"/>
            <a:ext cx="3098386" cy="169068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794AEA-5B9A-A7EC-22F7-B3678058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49" y="222250"/>
            <a:ext cx="8048625" cy="1325563"/>
          </a:xfrm>
        </p:spPr>
        <p:txBody>
          <a:bodyPr>
            <a:normAutofit/>
          </a:bodyPr>
          <a:lstStyle/>
          <a:p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31CA0BE-D6B2-8E16-3EDE-12233C1D6B5F}"/>
              </a:ext>
            </a:extLst>
          </p:cNvPr>
          <p:cNvSpPr txBox="1">
            <a:spLocks/>
          </p:cNvSpPr>
          <p:nvPr/>
        </p:nvSpPr>
        <p:spPr>
          <a:xfrm>
            <a:off x="390525" y="1825624"/>
            <a:ext cx="11458575" cy="470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de-DE" b="0" i="0" dirty="0">
                <a:effectLst/>
                <a:latin typeface="__Roboto_0db11f"/>
              </a:rPr>
              <a:t>MAPEs für den Validierungsdatensatz insgesamt und für jede Warengruppe einzeln</a:t>
            </a:r>
            <a:endParaRPr kumimoji="0" lang="de-DE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65772E3-03F0-7DFB-FAB9-D5886CD04B93}"/>
              </a:ext>
            </a:extLst>
          </p:cNvPr>
          <p:cNvCxnSpPr>
            <a:cxnSpLocks/>
          </p:cNvCxnSpPr>
          <p:nvPr/>
        </p:nvCxnSpPr>
        <p:spPr>
          <a:xfrm>
            <a:off x="0" y="1690689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4496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nack, Süße, Backwaren, Bäckerei enthält.&#10;&#10;Automatisch generierte Beschreibung">
            <a:extLst>
              <a:ext uri="{FF2B5EF4-FFF2-40B4-BE49-F238E27FC236}">
                <a16:creationId xmlns:a16="http://schemas.microsoft.com/office/drawing/2014/main" id="{11BED8FF-ECBC-CBB4-D47B-3B3D266D7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1" r="66641" b="41252"/>
          <a:stretch/>
        </p:blipFill>
        <p:spPr>
          <a:xfrm>
            <a:off x="0" y="1"/>
            <a:ext cx="3098386" cy="169068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794AEA-5B9A-A7EC-22F7-B3678058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49" y="222250"/>
            <a:ext cx="8048625" cy="1325563"/>
          </a:xfrm>
        </p:spPr>
        <p:txBody>
          <a:bodyPr>
            <a:normAutofit/>
          </a:bodyPr>
          <a:lstStyle/>
          <a:p>
            <a:r>
              <a:rPr lang="de-DE" dirty="0"/>
              <a:t>Challenges and Errors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31CA0BE-D6B2-8E16-3EDE-12233C1D6B5F}"/>
              </a:ext>
            </a:extLst>
          </p:cNvPr>
          <p:cNvSpPr txBox="1">
            <a:spLocks/>
          </p:cNvSpPr>
          <p:nvPr/>
        </p:nvSpPr>
        <p:spPr>
          <a:xfrm>
            <a:off x="390525" y="1825624"/>
            <a:ext cx="11458575" cy="470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de-DE" b="0" i="0" dirty="0">
                <a:effectLst/>
                <a:latin typeface="__Roboto_0db11f"/>
              </a:rPr>
              <a:t>„</a:t>
            </a:r>
            <a:r>
              <a:rPr lang="de-DE" b="0" i="0" dirty="0" err="1">
                <a:effectLst/>
                <a:latin typeface="__Roboto_0db11f"/>
              </a:rPr>
              <a:t>Worst</a:t>
            </a:r>
            <a:r>
              <a:rPr lang="de-DE" b="0" i="0" dirty="0">
                <a:effectLst/>
                <a:latin typeface="__Roboto_0db11f"/>
              </a:rPr>
              <a:t> Fail“ / „Best </a:t>
            </a:r>
            <a:r>
              <a:rPr lang="de-DE" b="0" i="0" dirty="0" err="1">
                <a:effectLst/>
                <a:latin typeface="__Roboto_0db11f"/>
              </a:rPr>
              <a:t>Improvement</a:t>
            </a:r>
            <a:r>
              <a:rPr lang="de-DE" b="0" i="0" dirty="0">
                <a:effectLst/>
                <a:latin typeface="__Roboto_0db11f"/>
              </a:rPr>
              <a:t>“…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Discuss the most challenging issue or error you encountered during the data preparation or modeling phase, and how you overcame it.</a:t>
            </a:r>
            <a:endParaRPr kumimoji="0" lang="de-DE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65772E3-03F0-7DFB-FAB9-D5886CD04B93}"/>
              </a:ext>
            </a:extLst>
          </p:cNvPr>
          <p:cNvCxnSpPr>
            <a:cxnSpLocks/>
          </p:cNvCxnSpPr>
          <p:nvPr/>
        </p:nvCxnSpPr>
        <p:spPr>
          <a:xfrm>
            <a:off x="0" y="1690689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4637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nack, Süße, Backwaren, Bäckerei enthält.&#10;&#10;Automatisch generierte Beschreibung">
            <a:extLst>
              <a:ext uri="{FF2B5EF4-FFF2-40B4-BE49-F238E27FC236}">
                <a16:creationId xmlns:a16="http://schemas.microsoft.com/office/drawing/2014/main" id="{11BED8FF-ECBC-CBB4-D47B-3B3D266D7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1" r="66641" b="41252"/>
          <a:stretch/>
        </p:blipFill>
        <p:spPr>
          <a:xfrm>
            <a:off x="0" y="1"/>
            <a:ext cx="3098386" cy="169068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794AEA-5B9A-A7EC-22F7-B3678058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49" y="222250"/>
            <a:ext cx="8048625" cy="1325563"/>
          </a:xfrm>
        </p:spPr>
        <p:txBody>
          <a:bodyPr>
            <a:normAutofit/>
          </a:bodyPr>
          <a:lstStyle/>
          <a:p>
            <a:r>
              <a:rPr lang="de-DE" dirty="0"/>
              <a:t>Q&amp;A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31CA0BE-D6B2-8E16-3EDE-12233C1D6B5F}"/>
              </a:ext>
            </a:extLst>
          </p:cNvPr>
          <p:cNvSpPr txBox="1">
            <a:spLocks/>
          </p:cNvSpPr>
          <p:nvPr/>
        </p:nvSpPr>
        <p:spPr>
          <a:xfrm>
            <a:off x="390525" y="1825624"/>
            <a:ext cx="11458575" cy="470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Roboto_0db11f"/>
              </a:rPr>
              <a:t>May it be a little more? Rolls, bread, cakes? </a:t>
            </a:r>
            <a:endParaRPr kumimoji="0" lang="de-DE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65772E3-03F0-7DFB-FAB9-D5886CD04B93}"/>
              </a:ext>
            </a:extLst>
          </p:cNvPr>
          <p:cNvCxnSpPr>
            <a:cxnSpLocks/>
          </p:cNvCxnSpPr>
          <p:nvPr/>
        </p:nvCxnSpPr>
        <p:spPr>
          <a:xfrm>
            <a:off x="0" y="1690689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6953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nack, Süße, Backwaren, Bäckerei enthält.&#10;&#10;Automatisch generierte Beschreibung">
            <a:extLst>
              <a:ext uri="{FF2B5EF4-FFF2-40B4-BE49-F238E27FC236}">
                <a16:creationId xmlns:a16="http://schemas.microsoft.com/office/drawing/2014/main" id="{11BED8FF-ECBC-CBB4-D47B-3B3D266D7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1" r="66641" b="41252"/>
          <a:stretch/>
        </p:blipFill>
        <p:spPr>
          <a:xfrm>
            <a:off x="0" y="1"/>
            <a:ext cx="3098386" cy="169068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794AEA-5B9A-A7EC-22F7-B3678058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49" y="222250"/>
            <a:ext cx="8048625" cy="1325563"/>
          </a:xfrm>
        </p:spPr>
        <p:txBody>
          <a:bodyPr>
            <a:normAutofit/>
          </a:bodyPr>
          <a:lstStyle/>
          <a:p>
            <a:r>
              <a:rPr lang="de-DE" dirty="0"/>
              <a:t>Dataset </a:t>
            </a:r>
            <a:r>
              <a:rPr lang="de-DE" dirty="0" err="1"/>
              <a:t>Characteristics</a:t>
            </a: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31CA0BE-D6B2-8E16-3EDE-12233C1D6B5F}"/>
              </a:ext>
            </a:extLst>
          </p:cNvPr>
          <p:cNvSpPr txBox="1">
            <a:spLocks/>
          </p:cNvSpPr>
          <p:nvPr/>
        </p:nvSpPr>
        <p:spPr>
          <a:xfrm>
            <a:off x="390525" y="1825624"/>
            <a:ext cx="11458575" cy="470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Auflistung der selbst erstellten Variablen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65772E3-03F0-7DFB-FAB9-D5886CD04B93}"/>
              </a:ext>
            </a:extLst>
          </p:cNvPr>
          <p:cNvCxnSpPr>
            <a:cxnSpLocks/>
          </p:cNvCxnSpPr>
          <p:nvPr/>
        </p:nvCxnSpPr>
        <p:spPr>
          <a:xfrm>
            <a:off x="0" y="1690689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3045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nack, Süße, Backwaren, Bäckerei enthält.&#10;&#10;Automatisch generierte Beschreibung">
            <a:extLst>
              <a:ext uri="{FF2B5EF4-FFF2-40B4-BE49-F238E27FC236}">
                <a16:creationId xmlns:a16="http://schemas.microsoft.com/office/drawing/2014/main" id="{11BED8FF-ECBC-CBB4-D47B-3B3D266D7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1" r="66641" b="41252"/>
          <a:stretch/>
        </p:blipFill>
        <p:spPr>
          <a:xfrm>
            <a:off x="0" y="1"/>
            <a:ext cx="3098386" cy="169068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794AEA-5B9A-A7EC-22F7-B3678058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49" y="222250"/>
            <a:ext cx="8048625" cy="1325563"/>
          </a:xfrm>
        </p:spPr>
        <p:txBody>
          <a:bodyPr>
            <a:normAutofit/>
          </a:bodyPr>
          <a:lstStyle/>
          <a:p>
            <a:r>
              <a:rPr lang="de-DE" dirty="0"/>
              <a:t>Dataset </a:t>
            </a:r>
            <a:r>
              <a:rPr lang="de-DE" dirty="0" err="1"/>
              <a:t>Characteristics</a:t>
            </a: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31CA0BE-D6B2-8E16-3EDE-12233C1D6B5F}"/>
              </a:ext>
            </a:extLst>
          </p:cNvPr>
          <p:cNvSpPr txBox="1">
            <a:spLocks/>
          </p:cNvSpPr>
          <p:nvPr/>
        </p:nvSpPr>
        <p:spPr>
          <a:xfrm>
            <a:off x="390525" y="1825624"/>
            <a:ext cx="11458575" cy="470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Kurze Beschreibung der selbst erstellten Variablen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65772E3-03F0-7DFB-FAB9-D5886CD04B93}"/>
              </a:ext>
            </a:extLst>
          </p:cNvPr>
          <p:cNvCxnSpPr>
            <a:cxnSpLocks/>
          </p:cNvCxnSpPr>
          <p:nvPr/>
        </p:nvCxnSpPr>
        <p:spPr>
          <a:xfrm>
            <a:off x="0" y="1690689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658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nack, Süße, Backwaren, Bäckerei enthält.&#10;&#10;Automatisch generierte Beschreibung">
            <a:extLst>
              <a:ext uri="{FF2B5EF4-FFF2-40B4-BE49-F238E27FC236}">
                <a16:creationId xmlns:a16="http://schemas.microsoft.com/office/drawing/2014/main" id="{11BED8FF-ECBC-CBB4-D47B-3B3D266D7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1" r="66641" b="41252"/>
          <a:stretch/>
        </p:blipFill>
        <p:spPr>
          <a:xfrm>
            <a:off x="0" y="1"/>
            <a:ext cx="3098386" cy="169068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794AEA-5B9A-A7EC-22F7-B3678058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49" y="222250"/>
            <a:ext cx="8048625" cy="1325563"/>
          </a:xfrm>
        </p:spPr>
        <p:txBody>
          <a:bodyPr>
            <a:normAutofit/>
          </a:bodyPr>
          <a:lstStyle/>
          <a:p>
            <a:r>
              <a:rPr lang="de-DE" dirty="0"/>
              <a:t>Dataset </a:t>
            </a:r>
            <a:r>
              <a:rPr lang="de-DE" dirty="0" err="1"/>
              <a:t>Characteristics</a:t>
            </a: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31CA0BE-D6B2-8E16-3EDE-12233C1D6B5F}"/>
              </a:ext>
            </a:extLst>
          </p:cNvPr>
          <p:cNvSpPr txBox="1">
            <a:spLocks/>
          </p:cNvSpPr>
          <p:nvPr/>
        </p:nvSpPr>
        <p:spPr>
          <a:xfrm>
            <a:off x="390525" y="1825624"/>
            <a:ext cx="11458575" cy="470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Selbst erstellte Variable A: Balkendiagramm mit Konfidenzintervall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65772E3-03F0-7DFB-FAB9-D5886CD04B93}"/>
              </a:ext>
            </a:extLst>
          </p:cNvPr>
          <p:cNvCxnSpPr>
            <a:cxnSpLocks/>
          </p:cNvCxnSpPr>
          <p:nvPr/>
        </p:nvCxnSpPr>
        <p:spPr>
          <a:xfrm>
            <a:off x="0" y="1690689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491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nack, Süße, Backwaren, Bäckerei enthält.&#10;&#10;Automatisch generierte Beschreibung">
            <a:extLst>
              <a:ext uri="{FF2B5EF4-FFF2-40B4-BE49-F238E27FC236}">
                <a16:creationId xmlns:a16="http://schemas.microsoft.com/office/drawing/2014/main" id="{11BED8FF-ECBC-CBB4-D47B-3B3D266D7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1" r="66641" b="41252"/>
          <a:stretch/>
        </p:blipFill>
        <p:spPr>
          <a:xfrm>
            <a:off x="0" y="1"/>
            <a:ext cx="3098386" cy="169068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794AEA-5B9A-A7EC-22F7-B3678058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49" y="222250"/>
            <a:ext cx="8048625" cy="1325563"/>
          </a:xfrm>
        </p:spPr>
        <p:txBody>
          <a:bodyPr>
            <a:normAutofit/>
          </a:bodyPr>
          <a:lstStyle/>
          <a:p>
            <a:r>
              <a:rPr lang="de-DE" dirty="0"/>
              <a:t>Dataset </a:t>
            </a:r>
            <a:r>
              <a:rPr lang="de-DE" dirty="0" err="1"/>
              <a:t>Characteristics</a:t>
            </a: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31CA0BE-D6B2-8E16-3EDE-12233C1D6B5F}"/>
              </a:ext>
            </a:extLst>
          </p:cNvPr>
          <p:cNvSpPr txBox="1">
            <a:spLocks/>
          </p:cNvSpPr>
          <p:nvPr/>
        </p:nvSpPr>
        <p:spPr>
          <a:xfrm>
            <a:off x="390525" y="1825624"/>
            <a:ext cx="11458575" cy="470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Selbst erstellte Variable B: Balkendiagramm mit Konfidenzintervall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65772E3-03F0-7DFB-FAB9-D5886CD04B93}"/>
              </a:ext>
            </a:extLst>
          </p:cNvPr>
          <p:cNvCxnSpPr>
            <a:cxnSpLocks/>
          </p:cNvCxnSpPr>
          <p:nvPr/>
        </p:nvCxnSpPr>
        <p:spPr>
          <a:xfrm>
            <a:off x="0" y="1690689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4100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nack, Süße, Backwaren, Bäckerei enthält.&#10;&#10;Automatisch generierte Beschreibung">
            <a:extLst>
              <a:ext uri="{FF2B5EF4-FFF2-40B4-BE49-F238E27FC236}">
                <a16:creationId xmlns:a16="http://schemas.microsoft.com/office/drawing/2014/main" id="{11BED8FF-ECBC-CBB4-D47B-3B3D266D7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1" r="66641" b="41252"/>
          <a:stretch/>
        </p:blipFill>
        <p:spPr>
          <a:xfrm>
            <a:off x="0" y="1"/>
            <a:ext cx="3098386" cy="169068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794AEA-5B9A-A7EC-22F7-B3678058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49" y="222250"/>
            <a:ext cx="8048625" cy="1325563"/>
          </a:xfrm>
        </p:spPr>
        <p:txBody>
          <a:bodyPr>
            <a:normAutofit/>
          </a:bodyPr>
          <a:lstStyle/>
          <a:p>
            <a:r>
              <a:rPr lang="de-DE" dirty="0"/>
              <a:t>Baseline Model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31CA0BE-D6B2-8E16-3EDE-12233C1D6B5F}"/>
              </a:ext>
            </a:extLst>
          </p:cNvPr>
          <p:cNvSpPr txBox="1">
            <a:spLocks/>
          </p:cNvSpPr>
          <p:nvPr/>
        </p:nvSpPr>
        <p:spPr>
          <a:xfrm>
            <a:off x="390525" y="1825624"/>
            <a:ext cx="11458575" cy="470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Optimierung des linearen Modells: Modellgleichung und </a:t>
            </a:r>
            <a:r>
              <a:rPr lang="de-DE" dirty="0" err="1"/>
              <a:t>adjusted</a:t>
            </a:r>
            <a:r>
              <a:rPr lang="de-DE" dirty="0"/>
              <a:t> r²</a:t>
            </a:r>
          </a:p>
          <a:p>
            <a:r>
              <a:rPr lang="en-US" dirty="0"/>
              <a:t>Quickly recap your baseline model, the selected feature variables and its performance.</a:t>
            </a:r>
            <a:endParaRPr lang="de-DE" dirty="0"/>
          </a:p>
          <a:p>
            <a:endParaRPr lang="de-DE" dirty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65772E3-03F0-7DFB-FAB9-D5886CD04B93}"/>
              </a:ext>
            </a:extLst>
          </p:cNvPr>
          <p:cNvCxnSpPr>
            <a:cxnSpLocks/>
          </p:cNvCxnSpPr>
          <p:nvPr/>
        </p:nvCxnSpPr>
        <p:spPr>
          <a:xfrm>
            <a:off x="0" y="1690689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371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nack, Süße, Backwaren, Bäckerei enthält.&#10;&#10;Automatisch generierte Beschreibung">
            <a:extLst>
              <a:ext uri="{FF2B5EF4-FFF2-40B4-BE49-F238E27FC236}">
                <a16:creationId xmlns:a16="http://schemas.microsoft.com/office/drawing/2014/main" id="{11BED8FF-ECBC-CBB4-D47B-3B3D266D7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1" r="66641" b="41252"/>
          <a:stretch/>
        </p:blipFill>
        <p:spPr>
          <a:xfrm>
            <a:off x="0" y="1"/>
            <a:ext cx="3098386" cy="169068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794AEA-5B9A-A7EC-22F7-B3678058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49" y="222250"/>
            <a:ext cx="8048625" cy="1325563"/>
          </a:xfrm>
        </p:spPr>
        <p:txBody>
          <a:bodyPr>
            <a:normAutofit/>
          </a:bodyPr>
          <a:lstStyle/>
          <a:p>
            <a:r>
              <a:rPr lang="de-DE" dirty="0"/>
              <a:t>Baseline Model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31CA0BE-D6B2-8E16-3EDE-12233C1D6B5F}"/>
              </a:ext>
            </a:extLst>
          </p:cNvPr>
          <p:cNvSpPr txBox="1">
            <a:spLocks/>
          </p:cNvSpPr>
          <p:nvPr/>
        </p:nvSpPr>
        <p:spPr>
          <a:xfrm>
            <a:off x="390525" y="1825624"/>
            <a:ext cx="11458575" cy="470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Missing</a:t>
            </a:r>
            <a:r>
              <a:rPr lang="de-DE" dirty="0"/>
              <a:t> Value Imputation: Art der </a:t>
            </a:r>
            <a:r>
              <a:rPr lang="de-DE" dirty="0" err="1"/>
              <a:t>Missing</a:t>
            </a:r>
            <a:r>
              <a:rPr lang="de-DE" dirty="0"/>
              <a:t> Value Imputation</a:t>
            </a:r>
          </a:p>
          <a:p>
            <a:endParaRPr lang="de-DE" dirty="0"/>
          </a:p>
          <a:p>
            <a:endParaRPr lang="de-DE" dirty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65772E3-03F0-7DFB-FAB9-D5886CD04B93}"/>
              </a:ext>
            </a:extLst>
          </p:cNvPr>
          <p:cNvCxnSpPr>
            <a:cxnSpLocks/>
          </p:cNvCxnSpPr>
          <p:nvPr/>
        </p:nvCxnSpPr>
        <p:spPr>
          <a:xfrm>
            <a:off x="0" y="1690689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850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nack, Süße, Backwaren, Bäckerei enthält.&#10;&#10;Automatisch generierte Beschreibung">
            <a:extLst>
              <a:ext uri="{FF2B5EF4-FFF2-40B4-BE49-F238E27FC236}">
                <a16:creationId xmlns:a16="http://schemas.microsoft.com/office/drawing/2014/main" id="{11BED8FF-ECBC-CBB4-D47B-3B3D266D7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1" r="66641" b="41252"/>
          <a:stretch/>
        </p:blipFill>
        <p:spPr>
          <a:xfrm>
            <a:off x="0" y="1"/>
            <a:ext cx="3098386" cy="169068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794AEA-5B9A-A7EC-22F7-B3678058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49" y="222250"/>
            <a:ext cx="8048625" cy="1325563"/>
          </a:xfrm>
        </p:spPr>
        <p:txBody>
          <a:bodyPr>
            <a:normAutofit/>
          </a:bodyPr>
          <a:lstStyle/>
          <a:p>
            <a:r>
              <a:rPr lang="de-DE" dirty="0"/>
              <a:t>Model Definition and Evaluation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31CA0BE-D6B2-8E16-3EDE-12233C1D6B5F}"/>
              </a:ext>
            </a:extLst>
          </p:cNvPr>
          <p:cNvSpPr txBox="1">
            <a:spLocks/>
          </p:cNvSpPr>
          <p:nvPr/>
        </p:nvSpPr>
        <p:spPr>
          <a:xfrm>
            <a:off x="390525" y="1825624"/>
            <a:ext cx="11458575" cy="470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Source Code zur Definition des neuronalen Netzes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65772E3-03F0-7DFB-FAB9-D5886CD04B93}"/>
              </a:ext>
            </a:extLst>
          </p:cNvPr>
          <p:cNvCxnSpPr>
            <a:cxnSpLocks/>
          </p:cNvCxnSpPr>
          <p:nvPr/>
        </p:nvCxnSpPr>
        <p:spPr>
          <a:xfrm>
            <a:off x="0" y="1690689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198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nack, Süße, Backwaren, Bäckerei enthält.&#10;&#10;Automatisch generierte Beschreibung">
            <a:extLst>
              <a:ext uri="{FF2B5EF4-FFF2-40B4-BE49-F238E27FC236}">
                <a16:creationId xmlns:a16="http://schemas.microsoft.com/office/drawing/2014/main" id="{11BED8FF-ECBC-CBB4-D47B-3B3D266D7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91" r="66641" b="41252"/>
          <a:stretch/>
        </p:blipFill>
        <p:spPr>
          <a:xfrm>
            <a:off x="0" y="1"/>
            <a:ext cx="3098386" cy="169068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794AEA-5B9A-A7EC-22F7-B3678058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549" y="222250"/>
            <a:ext cx="8048625" cy="1325563"/>
          </a:xfrm>
        </p:spPr>
        <p:txBody>
          <a:bodyPr>
            <a:normAutofit/>
          </a:bodyPr>
          <a:lstStyle/>
          <a:p>
            <a:r>
              <a:rPr lang="de-DE" dirty="0"/>
              <a:t>Model Definition and Evaluation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31CA0BE-D6B2-8E16-3EDE-12233C1D6B5F}"/>
              </a:ext>
            </a:extLst>
          </p:cNvPr>
          <p:cNvSpPr txBox="1">
            <a:spLocks/>
          </p:cNvSpPr>
          <p:nvPr/>
        </p:nvSpPr>
        <p:spPr>
          <a:xfrm>
            <a:off x="390525" y="1825624"/>
            <a:ext cx="11458575" cy="470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Darstellung der Loss-Funktionen für Trainings- und Validierungsdatensatz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Discuss the models you've implemented, the feature engineering steps you've taken, and how you evaluated their performance. Include a screenshot of the code you used to implement the model.</a:t>
            </a:r>
            <a:endParaRPr kumimoji="0" lang="de-DE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de-DE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65772E3-03F0-7DFB-FAB9-D5886CD04B93}"/>
              </a:ext>
            </a:extLst>
          </p:cNvPr>
          <p:cNvCxnSpPr>
            <a:cxnSpLocks/>
          </p:cNvCxnSpPr>
          <p:nvPr/>
        </p:nvCxnSpPr>
        <p:spPr>
          <a:xfrm>
            <a:off x="0" y="1690689"/>
            <a:ext cx="1219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164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222</Words>
  <Application>Microsoft Office PowerPoint</Application>
  <PresentationFormat>Breitbild</PresentationFormat>
  <Paragraphs>31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__Roboto_0db11f</vt:lpstr>
      <vt:lpstr>Aptos</vt:lpstr>
      <vt:lpstr>Aptos Display</vt:lpstr>
      <vt:lpstr>Arial</vt:lpstr>
      <vt:lpstr>Office</vt:lpstr>
      <vt:lpstr>„Team 11“</vt:lpstr>
      <vt:lpstr>Dataset Characteristics</vt:lpstr>
      <vt:lpstr>Dataset Characteristics</vt:lpstr>
      <vt:lpstr>Dataset Characteristics</vt:lpstr>
      <vt:lpstr>Dataset Characteristics</vt:lpstr>
      <vt:lpstr>Baseline Model</vt:lpstr>
      <vt:lpstr>Baseline Model</vt:lpstr>
      <vt:lpstr>Model Definition and Evaluation</vt:lpstr>
      <vt:lpstr>Model Definition and Evaluation</vt:lpstr>
      <vt:lpstr>Results</vt:lpstr>
      <vt:lpstr>Challenges and Errors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Bjoern Hansen</dc:creator>
  <cp:lastModifiedBy>Bjoern Hansen</cp:lastModifiedBy>
  <cp:revision>1</cp:revision>
  <dcterms:created xsi:type="dcterms:W3CDTF">2024-06-17T19:45:11Z</dcterms:created>
  <dcterms:modified xsi:type="dcterms:W3CDTF">2024-06-17T20:52:54Z</dcterms:modified>
</cp:coreProperties>
</file>

<file path=docProps/thumbnail.jpeg>
</file>